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3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4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6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7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4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2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3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8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0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3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0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8D6D6-9589-49A8-AD42-953E1AB9183B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088C-6AD8-44E0-AAC8-24BCD79C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5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436810" y="407272"/>
            <a:ext cx="3568802" cy="3537142"/>
            <a:chOff x="1072846" y="1973009"/>
            <a:chExt cx="6058798" cy="5810407"/>
          </a:xfrm>
        </p:grpSpPr>
        <p:pic>
          <p:nvPicPr>
            <p:cNvPr id="7" name="Picture 6" descr="http://www.joannaspriggs.com/wp-content/uploads/2010/09/egyptian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3246" y="3441930"/>
              <a:ext cx="3514380" cy="28725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Donut 13"/>
            <p:cNvSpPr/>
            <p:nvPr/>
          </p:nvSpPr>
          <p:spPr>
            <a:xfrm>
              <a:off x="1072846" y="1973009"/>
              <a:ext cx="6058798" cy="5810407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http://thumbs.dreamstime.com/z/magic-carpet-green-illustration-flying-nights-can-be-used-to-transport-persons-to-their-destination-3572440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48"/>
          <a:stretch/>
        </p:blipFill>
        <p:spPr bwMode="auto">
          <a:xfrm>
            <a:off x="107285" y="211447"/>
            <a:ext cx="2288611" cy="139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24" y="440265"/>
            <a:ext cx="1733588" cy="1904049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7203458" y="2014176"/>
            <a:ext cx="3425747" cy="3556769"/>
            <a:chOff x="5837006" y="1885928"/>
            <a:chExt cx="5507585" cy="5466474"/>
          </a:xfrm>
        </p:grpSpPr>
        <p:pic>
          <p:nvPicPr>
            <p:cNvPr id="13" name="Picture 12" descr="http://www.clipart-fr.com/en/data/clipart/trains/train_046.gif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3760" y="3248077"/>
              <a:ext cx="4216146" cy="27241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Donut 19"/>
            <p:cNvSpPr/>
            <p:nvPr/>
          </p:nvSpPr>
          <p:spPr>
            <a:xfrm>
              <a:off x="5837006" y="1885928"/>
              <a:ext cx="5507585" cy="5466474"/>
            </a:xfrm>
            <a:prstGeom prst="donu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06826" y="4045955"/>
            <a:ext cx="3371501" cy="3427900"/>
            <a:chOff x="7240954" y="-592759"/>
            <a:chExt cx="4120536" cy="3963593"/>
          </a:xfrm>
        </p:grpSpPr>
        <p:pic>
          <p:nvPicPr>
            <p:cNvPr id="10" name="Picture 9" descr="http://thumbs.dreamstime.com/z/diamond-shine-vector-illustration-32696296.jp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925" y="352742"/>
              <a:ext cx="2246630" cy="21945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Donut 17"/>
            <p:cNvSpPr/>
            <p:nvPr/>
          </p:nvSpPr>
          <p:spPr>
            <a:xfrm>
              <a:off x="7240954" y="-592759"/>
              <a:ext cx="4120536" cy="3963593"/>
            </a:xfrm>
            <a:prstGeom prst="donu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06744" y="3009994"/>
            <a:ext cx="3743775" cy="3620123"/>
            <a:chOff x="4464380" y="2412688"/>
            <a:chExt cx="3743775" cy="3620123"/>
          </a:xfrm>
        </p:grpSpPr>
        <p:pic>
          <p:nvPicPr>
            <p:cNvPr id="9" name="Picture 8" descr="http://png.clipart.me/graphics/thumbs/766/vector-beautiful-blue-ocean-from-underwater-with-bubbles-and-light-rays_76682248.jpg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5668" y="3247967"/>
              <a:ext cx="1981200" cy="1981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Donut 15"/>
            <p:cNvSpPr/>
            <p:nvPr/>
          </p:nvSpPr>
          <p:spPr>
            <a:xfrm>
              <a:off x="4464380" y="2412688"/>
              <a:ext cx="3743775" cy="3620123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3" descr="http://www.clipartbest.com/cliparts/dc7/e88/dc7e88ydi.jpe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82" y="1842944"/>
            <a:ext cx="1827878" cy="1896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s-media-cache-ak0.pinimg.com/236x/a7/e9/16/a7e9160ad4490fe770251dbe2f1500c0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362" y="2899447"/>
            <a:ext cx="2011824" cy="215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www.presentationpro.com/images/product/medium/slide/PPP_IFlat_LT3_Flat_Rain_01_Circle.jpg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9" t="20160" r="27617" b="19373"/>
          <a:stretch/>
        </p:blipFill>
        <p:spPr bwMode="auto">
          <a:xfrm>
            <a:off x="6140893" y="2016508"/>
            <a:ext cx="1887855" cy="18764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https://img1.etsystatic.com/054/0/6328010/il_570xN.711711699_e44h.jp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t="9732" r="20410" b="12083"/>
          <a:stretch/>
        </p:blipFill>
        <p:spPr bwMode="auto">
          <a:xfrm>
            <a:off x="10000888" y="2896399"/>
            <a:ext cx="1826480" cy="17679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http://cdn.shopify.com/s/files/1/0083/2742/files/tiger_circle_large.jpg?82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224" y="4664316"/>
            <a:ext cx="2055048" cy="1941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82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Tolland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Adams</dc:creator>
  <cp:lastModifiedBy>Katherine Adams</cp:lastModifiedBy>
  <cp:revision>9</cp:revision>
  <dcterms:created xsi:type="dcterms:W3CDTF">2016-02-17T13:35:40Z</dcterms:created>
  <dcterms:modified xsi:type="dcterms:W3CDTF">2016-02-17T18:40:18Z</dcterms:modified>
</cp:coreProperties>
</file>